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8" r:id="rId2"/>
    <p:sldId id="273" r:id="rId3"/>
    <p:sldId id="277" r:id="rId4"/>
    <p:sldId id="274" r:id="rId5"/>
    <p:sldId id="275" r:id="rId6"/>
    <p:sldId id="279" r:id="rId7"/>
    <p:sldId id="256" r:id="rId8"/>
    <p:sldId id="257" r:id="rId9"/>
    <p:sldId id="280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76" r:id="rId19"/>
    <p:sldId id="281" r:id="rId20"/>
    <p:sldId id="267" r:id="rId21"/>
    <p:sldId id="268" r:id="rId22"/>
    <p:sldId id="269" r:id="rId23"/>
    <p:sldId id="270" r:id="rId24"/>
    <p:sldId id="271" r:id="rId25"/>
    <p:sldId id="272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5569-4B6C-4EC9-AF07-16AC7AAD2581}" type="datetimeFigureOut">
              <a:rPr lang="en-US" smtClean="0"/>
              <a:t>11/4/2012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B0D3-4CE7-4DFD-A7D7-41E7D420EF4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5569-4B6C-4EC9-AF07-16AC7AAD2581}" type="datetimeFigureOut">
              <a:rPr lang="en-US" smtClean="0"/>
              <a:t>11/4/2012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B0D3-4CE7-4DFD-A7D7-41E7D420EF4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5569-4B6C-4EC9-AF07-16AC7AAD2581}" type="datetimeFigureOut">
              <a:rPr lang="en-US" smtClean="0"/>
              <a:t>11/4/2012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B0D3-4CE7-4DFD-A7D7-41E7D420EF4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5569-4B6C-4EC9-AF07-16AC7AAD2581}" type="datetimeFigureOut">
              <a:rPr lang="en-US" smtClean="0"/>
              <a:t>11/4/2012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B0D3-4CE7-4DFD-A7D7-41E7D420EF4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5569-4B6C-4EC9-AF07-16AC7AAD2581}" type="datetimeFigureOut">
              <a:rPr lang="en-US" smtClean="0"/>
              <a:t>11/4/2012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7ADB0D3-4CE7-4DFD-A7D7-41E7D420EF4F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5569-4B6C-4EC9-AF07-16AC7AAD2581}" type="datetimeFigureOut">
              <a:rPr lang="en-US" smtClean="0"/>
              <a:t>11/4/2012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B0D3-4CE7-4DFD-A7D7-41E7D420EF4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5569-4B6C-4EC9-AF07-16AC7AAD2581}" type="datetimeFigureOut">
              <a:rPr lang="en-US" smtClean="0"/>
              <a:t>11/4/2012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B0D3-4CE7-4DFD-A7D7-41E7D420EF4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5569-4B6C-4EC9-AF07-16AC7AAD2581}" type="datetimeFigureOut">
              <a:rPr lang="en-US" smtClean="0"/>
              <a:t>11/4/2012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B0D3-4CE7-4DFD-A7D7-41E7D420EF4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5569-4B6C-4EC9-AF07-16AC7AAD2581}" type="datetimeFigureOut">
              <a:rPr lang="en-US" smtClean="0"/>
              <a:t>11/4/2012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B0D3-4CE7-4DFD-A7D7-41E7D420EF4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5569-4B6C-4EC9-AF07-16AC7AAD2581}" type="datetimeFigureOut">
              <a:rPr lang="en-US" smtClean="0"/>
              <a:t>11/4/2012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B0D3-4CE7-4DFD-A7D7-41E7D420EF4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5569-4B6C-4EC9-AF07-16AC7AAD2581}" type="datetimeFigureOut">
              <a:rPr lang="en-US" smtClean="0"/>
              <a:t>11/4/2012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B0D3-4CE7-4DFD-A7D7-41E7D420EF4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9795569-4B6C-4EC9-AF07-16AC7AAD2581}" type="datetimeFigureOut">
              <a:rPr lang="en-US" smtClean="0"/>
              <a:t>11/4/2012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7ADB0D3-4CE7-4DFD-A7D7-41E7D420EF4F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3782" y="838200"/>
            <a:ext cx="70104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Popular</a:t>
            </a:r>
            <a:endParaRPr lang="en-US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591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1.bp.blogspot.com/_9ONUg0_1Yqw/TDtApcWm4GI/AAAAAAAAABM/5ElQ_eZNu2c/s320/The+Man+Who+Walked+Between+the+Tow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2623"/>
            <a:ext cx="51816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62600" y="202623"/>
            <a:ext cx="3352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True story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Picture Book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Twin Towers – NYC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Philippe Petit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1577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39" y="152400"/>
            <a:ext cx="4418744" cy="65544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00600" y="152400"/>
            <a:ext cx="4191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Made into a movie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12-yr-old Hugo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Orphan, thief, clock keeper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Paris train station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Mystery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Cryptic dwg, key, notebook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Picture/graphic novelish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1417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873"/>
            <a:ext cx="4187952" cy="632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0" y="297873"/>
            <a:ext cx="411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British War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Young Love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Survival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Some violence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Strong female characters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No adults/no rules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Daisy &amp; Piper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263687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91" y="281082"/>
            <a:ext cx="4343400" cy="624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00600" y="281082"/>
            <a:ext cx="3962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Korean culture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“fitting” in in America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Abusive parent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Young Ju (brother Joon)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8490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29045"/>
            <a:ext cx="428625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329045"/>
            <a:ext cx="4038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Realistic Fiction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Survival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Abandonment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Death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Teen issues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Some guns and sex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Parallel stories around same school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7408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5" y="207049"/>
            <a:ext cx="4191000" cy="632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8200" y="207049"/>
            <a:ext cx="426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Survival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Adventure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Friendship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Historical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Gods / Science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Mau, Daphne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003827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24" y="228600"/>
            <a:ext cx="4147718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95800" y="228600"/>
            <a:ext cx="4495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Told from Death’s perspective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Nazi Germany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Some parts based on true events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Historical Fiction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Liesel Meminger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3683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267200" cy="6336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24400" y="228600"/>
            <a:ext cx="4114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Author of Joey Pigza books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Sort of a memoir or autobiography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Funny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Growing up in slightly off-kilter place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Jack Gantos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Mrs. Volker</a:t>
            </a:r>
          </a:p>
        </p:txBody>
      </p:sp>
    </p:spTree>
    <p:extLst>
      <p:ext uri="{BB962C8B-B14F-4D97-AF65-F5344CB8AC3E}">
        <p14:creationId xmlns:p14="http://schemas.microsoft.com/office/powerpoint/2010/main" val="281227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1"/>
            <a:ext cx="4175117" cy="6459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0" y="152401"/>
            <a:ext cx="434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The Man Jack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Nobody Owens “Bod”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Silas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Ghosts &amp; Graveyard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Book Trailer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9611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3782" y="838200"/>
            <a:ext cx="70104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Other Awards</a:t>
            </a:r>
            <a:endParaRPr lang="en-US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871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8006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57800" y="318655"/>
            <a:ext cx="3505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Book 1 of 13</a:t>
            </a:r>
            <a:endParaRPr lang="en-US" sz="3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Suspense-Thriller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Cliffhanger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Realistic Fiction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Should read books in order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15-yr-old Callum Ormond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69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1"/>
            <a:ext cx="4156788" cy="633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0" y="228601"/>
            <a:ext cx="4191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Futuristic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Moral issues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Connor, Risa, Lev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Unwound, ages 13-18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Suspense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i="1" dirty="0" smtClean="0"/>
              <a:t>Unwholly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252409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304800"/>
            <a:ext cx="4229100" cy="63783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8200" y="304800"/>
            <a:ext cx="419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Wizard fairy tales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Mentioned in 7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HP book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Short, fun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Moral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724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256532" cy="6416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24400" y="228600"/>
            <a:ext cx="3962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Fantasy, magic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May appeal to HP fans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Whit, Wisty (15)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Discover powers in prison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Dystopian twist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Book 1 of 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30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4653"/>
            <a:ext cx="4885433" cy="6237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0" y="264653"/>
            <a:ext cx="3429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Realistic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Parent relationships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Death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Monsters – real, imaginary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Mischief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Loss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Conor (13)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580615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7400" y="228600"/>
            <a:ext cx="2971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Nonfiction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P.T. Barnum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Circus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“Pranks” on public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Strange/bizarre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inhumane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43" y="228600"/>
            <a:ext cx="5362702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10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36" y="233182"/>
            <a:ext cx="4343400" cy="6281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233182"/>
            <a:ext cx="411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Graphic Novel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Fairy Tale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Adventure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Strong female character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Jack (beanstalk)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6464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3782" y="838200"/>
            <a:ext cx="70104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Read!!</a:t>
            </a:r>
            <a:endParaRPr lang="en-US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620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23" y="175491"/>
            <a:ext cx="4309873" cy="65301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8200" y="210127"/>
            <a:ext cx="41148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Dystopian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16-yr-old Beatrice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Choosing Day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Factions:  Abnegation, Candor, Erudite, Dauntless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Internal Struggles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Book 2:  Insurgent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0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4191"/>
            <a:ext cx="4253070" cy="6422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0" y="214191"/>
            <a:ext cx="41148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Made into a movie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Book </a:t>
            </a:r>
            <a:r>
              <a:rPr lang="en-US" sz="3200" dirty="0" smtClean="0"/>
              <a:t>1 of 3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Dystopian</a:t>
            </a:r>
            <a:endParaRPr lang="en-US" sz="3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Nation of Panem – capitol w/ 12 outlying districts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1 boy + 1 girl from ea. District – Hunger Games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Katniss Everdeen, Prim, Gale, Peeta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439338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17863"/>
            <a:ext cx="4343400" cy="629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8200" y="217863"/>
            <a:ext cx="4267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Dystopian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The Glade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New Boy every 30 days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Thomas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Grievers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Suspense-Thriller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Book </a:t>
            </a:r>
            <a:r>
              <a:rPr lang="en-US" sz="3600" dirty="0" smtClean="0"/>
              <a:t>1 </a:t>
            </a:r>
            <a:r>
              <a:rPr lang="en-US" sz="3600" dirty="0" smtClean="0"/>
              <a:t>of </a:t>
            </a:r>
            <a:r>
              <a:rPr lang="en-US" sz="3600" dirty="0" smtClean="0"/>
              <a:t>4</a:t>
            </a:r>
            <a:endParaRPr lang="en-US" sz="3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If you liked “City of Ember”</a:t>
            </a:r>
          </a:p>
        </p:txBody>
      </p:sp>
    </p:spTree>
    <p:extLst>
      <p:ext uri="{BB962C8B-B14F-4D97-AF65-F5344CB8AC3E}">
        <p14:creationId xmlns:p14="http://schemas.microsoft.com/office/powerpoint/2010/main" val="246811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3782" y="838200"/>
            <a:ext cx="70104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Frequently Challenged</a:t>
            </a:r>
            <a:endParaRPr lang="en-US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367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2404"/>
            <a:ext cx="3886200" cy="63970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3400" y="172404"/>
            <a:ext cx="4343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Dystopian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Award-Winning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Often challenged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Jonas, Fiona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12-yrs old receive life </a:t>
            </a:r>
            <a:r>
              <a:rPr lang="en-US" sz="3600" dirty="0" smtClean="0"/>
              <a:t>assignment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Book 1 of 4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411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209534" cy="6356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8200" y="304800"/>
            <a:ext cx="44958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Realistic Fiction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Frequently challenged/banned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Strong adult lang.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Teen Issues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Dysfunctional fam.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Punk/Rock Band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Troy – unhappy, insecure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Curt MacCrae – homeless, dropout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290851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3782" y="838200"/>
            <a:ext cx="70104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Award Winning</a:t>
            </a:r>
            <a:endParaRPr lang="en-US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397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200</TotalTime>
  <Words>383</Words>
  <Application>Microsoft Office PowerPoint</Application>
  <PresentationFormat>On-screen Show (4:3)</PresentationFormat>
  <Paragraphs>130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trimblej</dc:creator>
  <cp:lastModifiedBy>trimblej</cp:lastModifiedBy>
  <cp:revision>35</cp:revision>
  <dcterms:created xsi:type="dcterms:W3CDTF">2012-09-28T01:57:39Z</dcterms:created>
  <dcterms:modified xsi:type="dcterms:W3CDTF">2012-11-04T21:15:12Z</dcterms:modified>
</cp:coreProperties>
</file>